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31D51E-6107-47EB-AF16-FC98524C7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46189E8-3891-47D9-9783-BAA7F0B30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5B6322D-B84A-4D4B-8AC2-C4EBF1E3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C07CDB4-120A-496C-847D-50F02725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9BEBD9-924C-475F-9E6A-C8EE5B21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970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A729B-7D0E-4118-A23E-4C54DA1E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49A31E4-A4D7-4DA7-B2A2-E2D6A6BF2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6217DC7-4361-4639-A3C8-24664710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26E3001-C99D-4B29-A9A3-A8683B79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BF88FCE-4779-47E5-8EBF-65B93303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66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9FBDCBA-C2D9-4951-A06B-111256ED7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0BBF350-A6E7-48C0-8EB3-55152E373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2A1760-2E7C-45E1-8D82-D9959D1C1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103CE5-CA7C-43CB-BFDA-08141D0F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3F35C81-E821-491F-BC9E-EB13E6EF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884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38DFDF-6426-4906-B3F8-8AB91C2A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DF4D54-30F7-4C1E-A3B7-6A62CAB30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517E109-9977-4875-93D7-2CD6A075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8C8EF4D-60C5-43B0-B38F-A287FF75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AE591E-B446-4FB3-8AE5-DFCD1948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947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353BC1-53C0-45D3-AD85-0BB484D7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B207C0B-4F64-4A36-88BE-367464E3F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9295AE4-1B24-410D-9C27-91E4F0EF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6DFC49-13C1-4B77-9F84-767820049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A86542-F80E-4A7D-BAAD-584FC576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80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27D0D7-1966-46EE-B979-12DC8092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903476-1459-4E98-9FC7-AC0C2F3F4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E7A7165-A4C2-4B67-8F2F-43665F0A8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DA74E2-7D90-4BF4-95F1-3301B56D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9CC9A75-4298-4723-A1DD-1F11AAA3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E07BC9-09F4-4171-AE79-27736829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191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E34D0C-6A9D-42D9-B7A0-8922D2AA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7CA328A-0B88-4814-97B6-3AA6E9F0D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3E5A537-4A5E-4BEE-B388-EA4047ADC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B1DE81B-A336-4E01-AFA5-8E5DCB0BF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81FCC26-BE8E-4859-8C57-226AB8EE4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6D8106C-66C5-4856-B094-65218CA5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42DDA92-0B13-428E-8C58-1B0B8FDA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083DC83-D426-40EE-9A65-E786E3BF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071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5C0352-51C0-45A0-A235-0D8D46C3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97D78C7-CD80-4989-99A1-8AE28879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6415DF0-B9BE-455F-86BE-BD04761C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B02990-FF44-49EC-AE0A-046F378C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715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020CD5D-E66D-4A3F-A088-1D1BE9A3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1A12B7B-105A-489B-A3F1-DEA25BF2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9D71FDA-B21A-4AA0-A55D-B4123E765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67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02E7DA-D046-44C7-818D-AB3BEDBF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CAA47D-E911-43BB-A8A8-3DCBE03CB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D451DD-36A4-4FDA-8E59-331C49687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E9E2B26-E13D-46E8-950E-EF8EDCA8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D183E8C-C642-42A6-B7CE-094922DC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2257D7F-03A0-49C8-9018-B1CCCD8C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436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1A312A-CA40-4C64-B000-548CF557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B7E13DB-AE78-4E46-A0D4-0B18E65C3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D0B5282-7BB4-4F3A-931E-E9241C140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37C0879-CD21-4C45-836E-AA135CFA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9853C25-D370-4050-BFBD-FA214B8F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826965-0DAF-4C91-B9DE-8E07EE1E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862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3933A6D-D9F4-4363-830D-8576582C6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0321B0-46A5-447F-8652-F06E78689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0F6AD4-89BD-4931-A001-2457AC368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833B-DCFD-4D43-9D9E-5BB547594A19}" type="datetimeFigureOut">
              <a:rPr lang="hu-HU" smtClean="0"/>
              <a:t>2020.11.22.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A72EDB-4879-403B-A393-B9284E9C5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CD6500-22E0-4499-A13C-4B13DDDB6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B54A6-7DB3-46E8-9CA6-710CEE2C73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923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550F9F-09B7-4A84-9C9C-D0D91BB78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2451" y="687896"/>
            <a:ext cx="6696624" cy="2525087"/>
          </a:xfrm>
        </p:spPr>
        <p:txBody>
          <a:bodyPr>
            <a:normAutofit fontScale="90000"/>
          </a:bodyPr>
          <a:lstStyle/>
          <a:p>
            <a:r>
              <a:rPr 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Árpád-házi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Szent Erzsébet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 irgalmasság szentje.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EFC4EA6-497C-4681-946C-7AFDF4092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0896" y="4248435"/>
            <a:ext cx="5916033" cy="1655762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Nyitó kép:</a:t>
            </a:r>
          </a:p>
          <a:p>
            <a:pPr algn="l">
              <a:lnSpc>
                <a:spcPct val="120000"/>
              </a:lnSpc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Leizen-Mayer Sándor:</a:t>
            </a:r>
          </a:p>
          <a:p>
            <a:pPr algn="l">
              <a:lnSpc>
                <a:spcPct val="120000"/>
              </a:lnSpc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Árpád-házi Szent Erzsébet</a:t>
            </a:r>
          </a:p>
          <a:p>
            <a:pPr algn="l">
              <a:lnSpc>
                <a:spcPct val="120000"/>
              </a:lnSpc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(1882 előtt, Magyar Nemzeti Galéria)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7DB57E9-ACB0-40C2-ACEB-83DAF1507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6"/>
            <a:ext cx="4751967" cy="6837363"/>
          </a:xfrm>
          <a:prstGeom prst="rect">
            <a:avLst/>
          </a:prstGeom>
        </p:spPr>
      </p:pic>
      <p:pic>
        <p:nvPicPr>
          <p:cNvPr id="6" name="Egzotikus_séta_a_Vácrátóti_Arborétumban.__Relaxation_">
            <a:hlinkClick r:id="" action="ppaction://media"/>
            <a:extLst>
              <a:ext uri="{FF2B5EF4-FFF2-40B4-BE49-F238E27FC236}">
                <a16:creationId xmlns:a16="http://schemas.microsoft.com/office/drawing/2014/main" id="{47851144-8AA6-4FE5-AE11-133C56B39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208" y="5976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677F3C1-0829-49E3-A3B8-148A7C6E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487"/>
            <a:ext cx="7451794" cy="4191634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CDE6D79D-BC47-4B78-9ADD-27051BABCA53}"/>
              </a:ext>
            </a:extLst>
          </p:cNvPr>
          <p:cNvSpPr/>
          <p:nvPr/>
        </p:nvSpPr>
        <p:spPr>
          <a:xfrm>
            <a:off x="7519331" y="664104"/>
            <a:ext cx="43343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Kép: Edmund Blair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Leighton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Árpád-házi Szent Erzsébet kenyeret oszt a szegényeknek (részlet)</a:t>
            </a:r>
            <a:endParaRPr lang="hu-H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napon követte, mikor kosarával a városba ment. Tudta, hogy kenyeret visz a szegényeknek. Elé állt, kérte, mutassa meg, mi van a kosárban. Erzsébet szemében szeretet ragyogott. Mikor Lajos felemelte a kendőt, látta, hogy rózsák vannak benne. Látta, hogy a felesége szeretete rózsákat virágoztat ki. Hiszen nemcsak kenyeret adott a szegényeknek, hanem szeretetet, gondoskodást, időt, együttérzést is. Ezentúl mindig támogatta Erzsébetet.</a:t>
            </a:r>
            <a:endParaRPr lang="hu-H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Lajos érezte, hogy Erzsébet többet ad az embereknek a kenyérnél, ezért látott a kosárban rózsákat.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6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3A2D88-2A24-435D-8DE1-E131C4AA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627"/>
            <a:ext cx="10515600" cy="4351338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is észrevetted, mit adott még Erzsébet a szegényeknek kenyéren kívül? </a:t>
            </a:r>
            <a:r>
              <a:rPr lang="hu-H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(szeretetet, barátságot, segítséget, gondoskodást…)</a:t>
            </a:r>
            <a:endParaRPr lang="hu-H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 mindig pénzzel, anyagi dolgokkal tudunk segíteni családtagjainkon, embertársainkon, hanem szeretettel, odafigyeléssel, megértéssel…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Te mikor, mivel és kinek segítettél?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25588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AD6FD54-12DC-42F9-848B-7ABA45B4B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58F6E74-99A4-4179-9754-E36868414670}"/>
              </a:ext>
            </a:extLst>
          </p:cNvPr>
          <p:cNvSpPr txBox="1"/>
          <p:nvPr/>
        </p:nvSpPr>
        <p:spPr>
          <a:xfrm>
            <a:off x="8137321" y="2629082"/>
            <a:ext cx="3909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sárga terítőre egy téglalap alakú kis, fekete terítő került.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jut eszünkbe a fekete színről?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(Elmúlás, gyász, fájdalom, veszteség...)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Téged milyen veszteség ért utoljára?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066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4CCA859-D17F-4B65-B2AF-16C8F11DA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3926172D-53F3-4948-9CF5-C1B54F09EBFD}"/>
              </a:ext>
            </a:extLst>
          </p:cNvPr>
          <p:cNvSpPr/>
          <p:nvPr/>
        </p:nvSpPr>
        <p:spPr>
          <a:xfrm>
            <a:off x="647594" y="2413337"/>
            <a:ext cx="4800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fekete terítőre kereszt és egy égő mécses került. </a:t>
            </a:r>
          </a:p>
          <a:p>
            <a:pPr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Sajnos Lajos fiatalon életét vesztette egy csatában.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Erzsébet átélte mit jelent elveszíteni azt, akit életében nagyon szeretett.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Most mondj egy imát elhunytjaidért.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129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DB2F607-933F-458C-B7A6-5D814B298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7073"/>
            <a:ext cx="7387904" cy="5540928"/>
          </a:xfr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26ACFEE-9C33-4CF4-90C5-E903D039C8F7}"/>
              </a:ext>
            </a:extLst>
          </p:cNvPr>
          <p:cNvSpPr/>
          <p:nvPr/>
        </p:nvSpPr>
        <p:spPr>
          <a:xfrm>
            <a:off x="7524923" y="721386"/>
            <a:ext cx="45384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kereszt és a mécses helyébe fehér fátyol és a kétszelet kenyér került.</a:t>
            </a: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Erzsébet nem akart férje nélkül a várban maradni. A szegények közé költözött, és kórházat alapított számukra.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Élete a tevékeny szeretet szolgálatában teljesedett ki.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Vannak, aki úgy gondolják, hogy a napi munka mellett jót tesz az embernek, ha önkéntes munkában kiteljesítheti életét.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Neked a munkád mellett van-e olyan rendszeres tevékenységed, amelyben kiteljesedhet az életed?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044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7EECC35-D061-4E70-9F31-B83E93C89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499"/>
          </a:xfr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179EE563-E430-4CA7-A3E6-E8225561D97C}"/>
              </a:ext>
            </a:extLst>
          </p:cNvPr>
          <p:cNvSpPr/>
          <p:nvPr/>
        </p:nvSpPr>
        <p:spPr>
          <a:xfrm>
            <a:off x="5514363" y="612843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fekete terítőre világító üvegangyal került. </a:t>
            </a:r>
          </a:p>
          <a:p>
            <a:pPr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Erzsébet életében megkönnyítette a szegény emberek életét, ezért az élet koronáját viselheti a fején halála után.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1231 novemberében Erzsébet megbetegedett. 16-án éjfél körül halt meg.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Marburgban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temették el, s már négy évvel halála után, 1235-ben szentté avatták.</a:t>
            </a: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Ünnepét 1670-ben vették föl a római naptárba, november 19-re, a temetése napjára. 1969-ben ünnepét visszatették november 17-re, halálának napjára.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Szenteknek hívjuk azokat, akik olyan életet igyekeztek élni, amilyet Jézus élt itt a földön, őt követték.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Szent Erzsébet élete miben lehet példa a számodra?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Jézus azt mondja, hogy legyetek szentek. Isten szentnek teremtett minket, szentségre hív bennünket, és az örök élet a szentek közösségében való részesedés.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kell ahhoz, hogy szenté válj?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Mi gátol abban, hogy szent legyél?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14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B18C9A7-D100-4389-AFD2-EF88E3F23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73" y="15955"/>
            <a:ext cx="5108727" cy="6842045"/>
          </a:xfr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41E77CBE-1558-4695-B06D-6E60DE68E57C}"/>
              </a:ext>
            </a:extLst>
          </p:cNvPr>
          <p:cNvSpPr/>
          <p:nvPr/>
        </p:nvSpPr>
        <p:spPr>
          <a:xfrm>
            <a:off x="475544" y="915767"/>
            <a:ext cx="6096000" cy="56169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Záró kép: Erzsébet leprás beteget fürdet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(ábrázolás a kassai Szent Erzsébet-dóm 15. századi szárnyasoltárán)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IMA:</a:t>
            </a:r>
            <a:endParaRPr lang="hu-H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Jóistenünk, Erzsébet a szegényeket szolgálta,</a:t>
            </a:r>
            <a:endParaRPr lang="hu-H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Mindenét odaajándékozta, végül maga is nincstelen lett.</a:t>
            </a:r>
            <a:endParaRPr lang="hu-H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Szentnek hívjuk őt, mert Jézushoz hasonlóan a szegényeken segített.</a:t>
            </a:r>
            <a:endParaRPr lang="hu-H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Ő már veled van a mennyben, megajándékoztad az élet koronájával.</a:t>
            </a:r>
            <a:endParaRPr lang="hu-H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Kérünk Téged, Jóistenünk, adj nekünk is ilyen jó szívet. Ámen.</a:t>
            </a:r>
            <a:endParaRPr lang="hu-H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hu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hu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hu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hu-H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hu-H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Felhasznált forrás: Szent Erzsébet, az adakozó királyné</a:t>
            </a:r>
            <a:endParaRPr lang="hu-HU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Forrás: Franz </a:t>
            </a:r>
            <a:r>
              <a:rPr lang="hu-H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Kett</a:t>
            </a:r>
            <a:r>
              <a:rPr lang="hu-H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„Erzsébet és a kenyér” RPP 4/80, 23-24. o.</a:t>
            </a:r>
            <a:endParaRPr lang="hu-HU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Fordítás: Tolnai Éva 2016. november 13.</a:t>
            </a:r>
            <a:endParaRPr lang="hu-HU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3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7119997-234A-4DA2-B641-86702A1EC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" y="622882"/>
            <a:ext cx="7482982" cy="5612236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6D16CD3-E947-4F34-BBAE-A82677BB6D9A}"/>
              </a:ext>
            </a:extLst>
          </p:cNvPr>
          <p:cNvSpPr txBox="1"/>
          <p:nvPr/>
        </p:nvSpPr>
        <p:spPr>
          <a:xfrm>
            <a:off x="7898408" y="960896"/>
            <a:ext cx="37452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Kép: díszes, virágmintás terítővel letakart asztal. Elcsendesedünk, és segítségül hívjuk a Szentlelket.</a:t>
            </a:r>
          </a:p>
          <a:p>
            <a:pPr algn="just"/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Szentlélek Úristen, tégy fogékonnyá, hogy Szent Erzsébet életpéldájából megértsem, az isteni irgalmasság szeretetével való együttműködés az életem öröme és kiteljesedése.</a:t>
            </a:r>
          </a:p>
          <a:p>
            <a:pPr algn="just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Segíts, hogy megtegyem mindazt, ami emberségemből telik megértve, hogy Isten tőlem nem nagy dolgokat vár, hanem csak azt, hogy megtegyem, amire képes vagyok. És tegyem azt örömmel Isten dicsőségére, embertársaim javára.</a:t>
            </a:r>
          </a:p>
        </p:txBody>
      </p:sp>
    </p:spTree>
    <p:extLst>
      <p:ext uri="{BB962C8B-B14F-4D97-AF65-F5344CB8AC3E}">
        <p14:creationId xmlns:p14="http://schemas.microsoft.com/office/powerpoint/2010/main" val="63254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4152394-7B7F-4CEA-9810-261D060F0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3" y="719356"/>
            <a:ext cx="7225717" cy="5419288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2AA9C4D-457A-4A19-A10D-598B2AE1FAAA}"/>
              </a:ext>
            </a:extLst>
          </p:cNvPr>
          <p:cNvSpPr txBox="1"/>
          <p:nvPr/>
        </p:nvSpPr>
        <p:spPr>
          <a:xfrm>
            <a:off x="335560" y="2449585"/>
            <a:ext cx="4454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fehér terítőre egy kisebb, napsárga színű terítő került átlósan.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jut eszünkbe a sárga színről?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Mire emlékeztet?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Milyen érzést ébreszt bennem?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009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B493668-613B-49E9-A7E7-69477A404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4" y="1057013"/>
            <a:ext cx="6705600" cy="50292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BBAD6E5-2BDA-4F1C-9A99-5CA13FFC6AB0}"/>
              </a:ext>
            </a:extLst>
          </p:cNvPr>
          <p:cNvSpPr txBox="1"/>
          <p:nvPr/>
        </p:nvSpPr>
        <p:spPr>
          <a:xfrm>
            <a:off x="7164198" y="1057013"/>
            <a:ext cx="43958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sárga terítő közepére fehér kistányéron, zöld szalvétán két szelet kenyér került. Az egyik szelet kenyérvég. 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jut eszembe a kenyérről?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 tudom-e idézni magamban a kenyér illatát és ízét?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 válogathatunk a kenyerek között. Milyen az általam szeretett kenyér?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Miért szeretem?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kenyér alapélelmiszer, meghatározó szerepet tölt be mindennapi étkezésünkben.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Milyen szentírási részek jutnak eszedbe a kenyérről?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Milyen bűnöket követünk el, követsz el a kenyérrel szemben?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Ha van rá lehetőséged, egyél egy falat kenyeret. Milyen érzés?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399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A0E0AA7-2F00-4559-91B7-DFD1A3DBC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60" y="-1"/>
            <a:ext cx="7818541" cy="5863906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0EFCCE1-421B-4A05-AA6B-6289EAB49DF4}"/>
              </a:ext>
            </a:extLst>
          </p:cNvPr>
          <p:cNvSpPr txBox="1"/>
          <p:nvPr/>
        </p:nvSpPr>
        <p:spPr>
          <a:xfrm>
            <a:off x="167778" y="2168040"/>
            <a:ext cx="4026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kenyér helyén egy bordó kerámia tálon égő gyertya látható. </a:t>
            </a: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gyertya a keresztény szimbolikában jelképezi a feltámadott Krisztust, az örökéletet. 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Neked mi jut eszedbe a gyertyáról, a fényről?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581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10CC755-6B52-4482-A31D-3864EC81C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2515"/>
            <a:ext cx="7633982" cy="5725486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C7B7AAD-D0FC-482C-8DB2-53A61C1B75DF}"/>
              </a:ext>
            </a:extLst>
          </p:cNvPr>
          <p:cNvSpPr txBox="1"/>
          <p:nvPr/>
        </p:nvSpPr>
        <p:spPr>
          <a:xfrm>
            <a:off x="7633981" y="1997839"/>
            <a:ext cx="44881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gyertya helyére kerámia vázában öt száll selyemvirág/rózsa került.</a:t>
            </a:r>
          </a:p>
          <a:p>
            <a:pPr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„Nincsen rózsa tövis nélkül”</a:t>
            </a:r>
            <a:endParaRPr lang="hu-H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Mit jelent ez a mondás?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 a te töviseid?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Kiket szúrtál már meg töviseiddel?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Mit lehet tenni a tövisek ellen, hogyan lehet védekezni ellenük?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10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5928DDD-E65A-48EC-92F5-D275D5A36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25" y="-1"/>
            <a:ext cx="6800676" cy="5100507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240F70B-703C-4377-B736-BC0FB0D896B1}"/>
              </a:ext>
            </a:extLst>
          </p:cNvPr>
          <p:cNvSpPr txBox="1"/>
          <p:nvPr/>
        </p:nvSpPr>
        <p:spPr>
          <a:xfrm>
            <a:off x="268447" y="1677798"/>
            <a:ext cx="508372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asztalon a következő dolgok láthatóak: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fehér, virágmintás terítőn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napsárga, kisebb terítő átlósan feltéve, rajta: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Fehérkistányéron zöldszalvéta, azon a két szelet kenyér,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Bordó kerámiatálon égő gyertya,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Kerámiaváza az öt száll selyemrózsával.</a:t>
            </a:r>
          </a:p>
          <a:p>
            <a:pPr>
              <a:spcAft>
                <a:spcPts val="0"/>
              </a:spcAft>
            </a:pP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Válassz egy tárgyat, és szólj a nevében, mit csinál ez a tárgy vagy növény? (pl. kenyér: jóllakatom az embereket)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Miért azt választottad?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371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1D050BF0-BC8B-4454-A290-6697FC857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499"/>
          </a:xfr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28605D8-D037-4994-AC52-CBA5F30FEBA1}"/>
              </a:ext>
            </a:extLst>
          </p:cNvPr>
          <p:cNvSpPr txBox="1"/>
          <p:nvPr/>
        </p:nvSpPr>
        <p:spPr>
          <a:xfrm>
            <a:off x="6096000" y="1627464"/>
            <a:ext cx="52263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asztalon maradt a fehér terítő és rajta a napsárga. </a:t>
            </a: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terítőre került egy gömbforma, fehér, csipkeszegélyes terítővel letakarva. Rajta hercegnői fejdísz. A fejdísz ezüst és bordó rubint kövek díszítik. Mellette balról ezüstnyakék nagy, rubintköves medállal, jobb oldalt két rubintköves fülbevalóval.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Milyen érzés lenne a fejeden viselni? És milyen érzése lenne annak, akin nincs?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Hogy juthat valaki koronához? Hogy szerezheti meg? (Születéssel, másik ország elfoglalásával...)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Hogyan lehet „elveszíteni”?</a:t>
            </a:r>
          </a:p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(Le lehet róla mondani, vagy erőszakkal elvehető...)</a:t>
            </a:r>
          </a:p>
        </p:txBody>
      </p:sp>
    </p:spTree>
    <p:extLst>
      <p:ext uri="{BB962C8B-B14F-4D97-AF65-F5344CB8AC3E}">
        <p14:creationId xmlns:p14="http://schemas.microsoft.com/office/powerpoint/2010/main" val="364943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D49D257-52DE-47B8-AB46-A8DBE1931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41" y="0"/>
            <a:ext cx="4222459" cy="6854642"/>
          </a:xfr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1D53EB8-71EB-4B3A-A7EE-F49161E45C24}"/>
              </a:ext>
            </a:extLst>
          </p:cNvPr>
          <p:cNvSpPr/>
          <p:nvPr/>
        </p:nvSpPr>
        <p:spPr>
          <a:xfrm>
            <a:off x="254465" y="586488"/>
            <a:ext cx="4703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7172264-8C2D-4F6C-819C-F54A3EFDFC33}"/>
              </a:ext>
            </a:extLst>
          </p:cNvPr>
          <p:cNvSpPr/>
          <p:nvPr/>
        </p:nvSpPr>
        <p:spPr>
          <a:xfrm>
            <a:off x="1034355" y="771154"/>
            <a:ext cx="484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</a:rPr>
              <a:t>Kép: A rózsacsoda (stájerországi ábrázolás, 1525) </a:t>
            </a:r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9372695-5475-47DF-AA50-4A1181F2E9E9}"/>
              </a:ext>
            </a:extLst>
          </p:cNvPr>
          <p:cNvSpPr/>
          <p:nvPr/>
        </p:nvSpPr>
        <p:spPr>
          <a:xfrm>
            <a:off x="990532" y="2148894"/>
            <a:ext cx="60562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Erzsébet magyar királylány volt. Egy német gróffal jegyezték el, 4 éves korától a grófi udvarban élt, együtt nőttek fel. Később összeházasodtak, és nagyon szerették egymást. Ők gazdagok voltak, a birodalomban viszont sok szegény ember élt. Erzsébet látta ezt, nagyon jó szíve volt. Sokat gondolt Jézusra, és úgy akart tenni, ahogy Jézus is cselekedett, segített az embereken. Mindennap elment a szegényekhez, vitt nekik ennivalót, és ápolta a betegeket. Hogy ezt megtehesse, mindenét eladta, a drágaköveit, ékszereit. Lajos nagyon szerette a feleségét, de aggódott is érte, mert látta, hogy mindenét odaadja másokért.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4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0">
        <p:random/>
      </p:transition>
    </mc:Choice>
    <mc:Fallback>
      <p:transition spd="slow" advClick="0" advTm="40000">
        <p:random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1174</Words>
  <Application>Microsoft Office PowerPoint</Application>
  <PresentationFormat>Szélesvásznú</PresentationFormat>
  <Paragraphs>104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Office-téma</vt:lpstr>
      <vt:lpstr>Árpád-házi Szent Erzsébet  az irgalmasság szentje.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Árpádházi Szent Erzsébet  az irgalmasság szentje.</dc:title>
  <dc:creator>Bieber József</dc:creator>
  <cp:lastModifiedBy>Bieber József</cp:lastModifiedBy>
  <cp:revision>27</cp:revision>
  <dcterms:created xsi:type="dcterms:W3CDTF">2020-11-10T18:10:02Z</dcterms:created>
  <dcterms:modified xsi:type="dcterms:W3CDTF">2020-11-22T15:49:18Z</dcterms:modified>
</cp:coreProperties>
</file>